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6" r:id="rId3"/>
    <p:sldId id="256" r:id="rId4"/>
    <p:sldId id="270" r:id="rId5"/>
    <p:sldId id="257" r:id="rId6"/>
    <p:sldId id="260" r:id="rId7"/>
    <p:sldId id="258" r:id="rId8"/>
    <p:sldId id="259" r:id="rId9"/>
    <p:sldId id="261" r:id="rId10"/>
    <p:sldId id="262" r:id="rId11"/>
    <p:sldId id="263" r:id="rId12"/>
    <p:sldId id="265" r:id="rId13"/>
    <p:sldId id="267" r:id="rId14"/>
    <p:sldId id="266" r:id="rId15"/>
    <p:sldId id="268" r:id="rId16"/>
    <p:sldId id="269" r:id="rId17"/>
    <p:sldId id="271" r:id="rId18"/>
    <p:sldId id="272" r:id="rId19"/>
    <p:sldId id="275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3A8B-B554-48D6-81E3-925C30B0409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824-D6A8-49B5-AD94-A5617F51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3A8B-B554-48D6-81E3-925C30B0409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824-D6A8-49B5-AD94-A5617F51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3A8B-B554-48D6-81E3-925C30B0409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824-D6A8-49B5-AD94-A5617F51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3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3A8B-B554-48D6-81E3-925C30B0409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824-D6A8-49B5-AD94-A5617F51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3A8B-B554-48D6-81E3-925C30B0409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824-D6A8-49B5-AD94-A5617F51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3A8B-B554-48D6-81E3-925C30B0409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824-D6A8-49B5-AD94-A5617F51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3A8B-B554-48D6-81E3-925C30B0409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824-D6A8-49B5-AD94-A5617F51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3A8B-B554-48D6-81E3-925C30B0409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824-D6A8-49B5-AD94-A5617F51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3A8B-B554-48D6-81E3-925C30B0409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824-D6A8-49B5-AD94-A5617F51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3A8B-B554-48D6-81E3-925C30B0409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824-D6A8-49B5-AD94-A5617F51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7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3A8B-B554-48D6-81E3-925C30B0409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824-D6A8-49B5-AD94-A5617F51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3A8B-B554-48D6-81E3-925C30B0409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3824-D6A8-49B5-AD94-A5617F51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5.wdp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888" y="4572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Science—6</a:t>
            </a:r>
            <a:r>
              <a:rPr lang="en-US" sz="6000" baseline="30000" dirty="0" smtClean="0"/>
              <a:t>th</a:t>
            </a:r>
            <a:r>
              <a:rPr lang="en-US" sz="6000" dirty="0" smtClean="0"/>
              <a:t> Grade</a:t>
            </a:r>
          </a:p>
          <a:p>
            <a:pPr algn="ctr"/>
            <a:r>
              <a:rPr lang="en-US" sz="6000" dirty="0" smtClean="0"/>
              <a:t>Final Exam Review</a:t>
            </a:r>
            <a:endParaRPr lang="en-US" sz="6000" dirty="0"/>
          </a:p>
        </p:txBody>
      </p:sp>
      <p:pic>
        <p:nvPicPr>
          <p:cNvPr id="9218" name="Picture 2" descr="http://tse4.mm.bing.net/th?id=OIP.M8fb43f86cf0d15065723cbcc13468ce2H0&amp;w=115&amp;h=172&amp;c=7&amp;rs=1&amp;qlt=90&amp;o=4&amp;pid=1.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brightnessContrast bright="-2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88" y="2386099"/>
            <a:ext cx="2971800" cy="44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685800"/>
            <a:ext cx="8477140" cy="5562600"/>
            <a:chOff x="228600" y="685800"/>
            <a:chExt cx="8477140" cy="5562600"/>
          </a:xfrm>
        </p:grpSpPr>
        <p:pic>
          <p:nvPicPr>
            <p:cNvPr id="4098" name="Picture 2" descr="http://www.askpins.com/pics/43/what-is-a-example-of-a-solid-mix-with-a-gas-and-liqui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42" y="685800"/>
              <a:ext cx="8254998" cy="541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28600" y="5410200"/>
              <a:ext cx="847714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836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pollo.lsc.vsc.edu/classes/met130/notes/chapter2/graphics/latent_heat_sche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6" y="588937"/>
            <a:ext cx="8648465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PHYSICAL AND CHEMICAL CHANGES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-75877" y="838200"/>
            <a:ext cx="9239250" cy="5810251"/>
            <a:chOff x="-75877" y="838200"/>
            <a:chExt cx="9239250" cy="5810251"/>
          </a:xfrm>
        </p:grpSpPr>
        <p:pic>
          <p:nvPicPr>
            <p:cNvPr id="6146" name="Picture 2" descr="http://sbt.blob.core.windows.net/storyboards/gabi/physical-and-chemical-chang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877" y="838200"/>
              <a:ext cx="9239250" cy="581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0" y="6400800"/>
              <a:ext cx="3048000" cy="247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106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yostandgramlich.weebly.com/uploads/1/3/2/6/13266203/2315886.jpg?62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542"/>
            <a:ext cx="838004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sabugenske.files.wordpress.com/2010/08/atoms-elements-molecules1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705600" cy="50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943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/>
              <a:t>Atoms, Elements, and Compounds</a:t>
            </a:r>
            <a:endParaRPr lang="en-US" sz="2800" b="1" cap="all" dirty="0"/>
          </a:p>
        </p:txBody>
      </p:sp>
    </p:spTree>
    <p:extLst>
      <p:ext uri="{BB962C8B-B14F-4D97-AF65-F5344CB8AC3E}">
        <p14:creationId xmlns:p14="http://schemas.microsoft.com/office/powerpoint/2010/main" val="34782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485" y="15240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FF0000"/>
                </a:solidFill>
              </a:rPr>
              <a:t>Atom</a:t>
            </a:r>
            <a:r>
              <a:rPr lang="en-US" sz="2400" b="1" cap="all" dirty="0" smtClean="0"/>
              <a:t>—consists of protons, neutrons, and electrons.</a:t>
            </a:r>
          </a:p>
          <a:p>
            <a:endParaRPr lang="en-US" sz="2400" b="1" cap="all" dirty="0"/>
          </a:p>
          <a:p>
            <a:r>
              <a:rPr lang="en-US" sz="2400" b="1" cap="all" dirty="0" smtClean="0">
                <a:solidFill>
                  <a:srgbClr val="FF0000"/>
                </a:solidFill>
              </a:rPr>
              <a:t>Element</a:t>
            </a:r>
            <a:r>
              <a:rPr lang="en-US" sz="2400" b="1" cap="all" dirty="0" smtClean="0"/>
              <a:t>—material made up of only one kind of atom; e.g.—carbon, sulfur, helium, etc.</a:t>
            </a:r>
          </a:p>
          <a:p>
            <a:endParaRPr lang="en-US" sz="2400" b="1" cap="all" dirty="0"/>
          </a:p>
          <a:p>
            <a:r>
              <a:rPr lang="en-US" sz="2400" b="1" cap="all" dirty="0" smtClean="0">
                <a:solidFill>
                  <a:srgbClr val="FF0000"/>
                </a:solidFill>
              </a:rPr>
              <a:t>Compound</a:t>
            </a:r>
            <a:r>
              <a:rPr lang="en-US" sz="2400" b="1" cap="all" dirty="0" smtClean="0"/>
              <a:t>—material made up of two or more elements; e.g.—water, salt, steel, etc.</a:t>
            </a:r>
            <a:endParaRPr lang="en-US" sz="2400" b="1" cap="all" dirty="0"/>
          </a:p>
        </p:txBody>
      </p:sp>
    </p:spTree>
    <p:extLst>
      <p:ext uri="{BB962C8B-B14F-4D97-AF65-F5344CB8AC3E}">
        <p14:creationId xmlns:p14="http://schemas.microsoft.com/office/powerpoint/2010/main" val="35737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chcabal.com/wp-content/uploads/2015/06/Renewable-Energ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963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dfcast.org/data/screenshot/Teacher-Simple-Machine-Powerpoint-Presentation-Transcript-725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" y="3048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chools.look4.net.nz/science/chemistry/files14/long_trans_wave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399"/>
            <a:ext cx="7620000" cy="559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4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sc.education.ed.ac.uk/BSL/pictures/wavelength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  <a14:imgEffect>
                      <a14:brightnessContrast bright="-2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20748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0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114" y="1066799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Study the following slides. They identify course materials that were covered this year in science and may appear on the final exam. </a:t>
            </a:r>
          </a:p>
          <a:p>
            <a:endParaRPr lang="en-US" sz="3200" dirty="0"/>
          </a:p>
          <a:p>
            <a:r>
              <a:rPr lang="en-US" sz="3200" dirty="0" smtClean="0"/>
              <a:t>For example, if you see a slide showing open and closed electric circuits, you should study the slide and also refer to your class materials and notes about that subject and study them.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84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-cache-ak0.pinimg.com/736x/85/3c/c2/853cc294d55319fc1bf0b324d08c588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9228"/>
            <a:ext cx="8077200" cy="62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Transparent</a:t>
            </a:r>
            <a:r>
              <a:rPr lang="en-US" sz="3600" dirty="0" smtClean="0"/>
              <a:t>—light can pass through</a:t>
            </a:r>
          </a:p>
          <a:p>
            <a:endParaRPr lang="en-US" sz="3600" dirty="0"/>
          </a:p>
          <a:p>
            <a:r>
              <a:rPr lang="en-US" sz="3600" b="1" dirty="0" smtClean="0"/>
              <a:t>Translucent</a:t>
            </a:r>
            <a:r>
              <a:rPr lang="en-US" sz="3600" dirty="0" smtClean="0"/>
              <a:t>—light can partially pass through</a:t>
            </a:r>
          </a:p>
          <a:p>
            <a:endParaRPr lang="en-US" sz="3600" dirty="0"/>
          </a:p>
          <a:p>
            <a:r>
              <a:rPr lang="en-US" sz="3600" b="1" dirty="0" smtClean="0"/>
              <a:t>Opaque</a:t>
            </a:r>
            <a:r>
              <a:rPr lang="en-US" sz="3600" dirty="0" smtClean="0"/>
              <a:t>—light cannot pass through</a:t>
            </a:r>
          </a:p>
          <a:p>
            <a:endParaRPr lang="en-US" sz="3600" dirty="0"/>
          </a:p>
          <a:p>
            <a:r>
              <a:rPr lang="en-US" sz="3600" b="1" dirty="0" smtClean="0"/>
              <a:t>Luminous</a:t>
            </a:r>
            <a:r>
              <a:rPr lang="en-US" sz="3600" dirty="0" smtClean="0"/>
              <a:t>—capable of giving off light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3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se3.mm.bing.net/th?id=OIP.M9adc2e5dd1ccce8672aaace7f64d554do0&amp;pid=15.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6895699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vbLcDpetdkY/SYPCOHqewuI/AAAAAAAAADE/nx11f9wbjt0/s320/fig+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4800600" cy="60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scholastic.co.uk/assets/a/a2/f9/float-or-sink-pos-465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371"/>
            <a:ext cx="313329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slideplayer.com/9/2577110/slides/slide_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84" y="2579912"/>
            <a:ext cx="5498180" cy="412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db3b8.medialib.glogster.com/thumbnails/14db5d40c11a28cd845614ebadc4b825ed241e67d8734899d9eccbd14975e917/newton-s-first-law-sourc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45" y="152400"/>
            <a:ext cx="4887518" cy="66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18f9ce2f933e26d324a-a30cf25863fadb0ebfac784c1629c0d0.r84.cf2.rackcdn.com/FF0E450A-C847-45AF-8927-07D243E1A2C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26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rketingland.com/wp-content/ml-loads/2014/02/baking-soda-and-vinega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9" r="10958"/>
          <a:stretch/>
        </p:blipFill>
        <p:spPr bwMode="auto">
          <a:xfrm>
            <a:off x="1371600" y="381000"/>
            <a:ext cx="631371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4.bp.blogspot.com/-pbDNL-vGYUI/UPXKfMCDSvI/AAAAAAAAADg/BAg9L45Dwvw/s1600/lemon+baking+so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2952226" cy="31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6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muratore.pbworks.com/f/1264879664/circuits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4724400" cy="658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328600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and Closed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7807F1ybcvc/TZyNz1wVSdI/AAAAAAAAAag/y75l1sEICZA/s1600/dcx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449"/>
          <a:stretch/>
        </p:blipFill>
        <p:spPr bwMode="auto">
          <a:xfrm>
            <a:off x="685799" y="1371600"/>
            <a:ext cx="7399543" cy="37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se1.mm.bing.net/th?&amp;id=OIP.M00410b8dc8eae8ff1c71c5bfc0320302H0&amp;w=299&amp;h=228&amp;c=0&amp;pid=1.9&amp;rs=0&amp;p=0&amp;r=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47975" cy="21621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tinaid.com/wp-content/uploads/2013/04/Modes-of-heat-transfe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01686"/>
            <a:ext cx="683172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10935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Heat Transfer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09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aronswansonpt.com/wp-content/uploads/2011/07/gravity-ap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9671"/>
            <a:ext cx="3134754" cy="3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clipartpanda.com/gravity-clipart-gravity-1029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3810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257800"/>
            <a:ext cx="298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GRAVITY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205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leanritecleaners.com/images/speed-acceleration-and-velocity-i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34525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714" y="457200"/>
            <a:ext cx="28194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Speed</a:t>
            </a:r>
            <a:r>
              <a:rPr lang="en-US" dirty="0" smtClean="0"/>
              <a:t>” means how fast something is going.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b="1" dirty="0" smtClean="0"/>
              <a:t>Acceleration</a:t>
            </a:r>
            <a:r>
              <a:rPr lang="en-US" dirty="0" smtClean="0"/>
              <a:t>” means speed is changing.</a:t>
            </a:r>
          </a:p>
          <a:p>
            <a:endParaRPr lang="en-US" dirty="0"/>
          </a:p>
          <a:p>
            <a:r>
              <a:rPr lang="en-US" dirty="0" smtClean="0"/>
              <a:t>A ball thrown off a building starts out at a certain speed, but then accelerates to greater speed as it falls.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stronomyonline.org/Science/Images/Velocity1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432"/>
            <a:ext cx="613171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lculatorsoup.com/images/conversions/veloc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01" y="2202502"/>
            <a:ext cx="6360319" cy="46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65" y="5860942"/>
            <a:ext cx="5839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POTENTIAL AND KINETIC ENERGY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43000" y="441702"/>
            <a:ext cx="7143750" cy="5044698"/>
            <a:chOff x="1143000" y="441702"/>
            <a:chExt cx="7143750" cy="5044698"/>
          </a:xfrm>
        </p:grpSpPr>
        <p:pic>
          <p:nvPicPr>
            <p:cNvPr id="3074" name="Picture 2" descr="http://www.sciencelearn.org.nz/var/sciencelearn/storage/images/science-stories/harnessing-the-sun/sci-media/images/potential-and-kinetic-energy/255523-1-eng-NZ/Potential-and-kinetic-energ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1702"/>
              <a:ext cx="714375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143000" y="4876800"/>
              <a:ext cx="4191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00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193</Words>
  <Application>Microsoft Office PowerPoint</Application>
  <PresentationFormat>On-screen Show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Kenmore-Tonawanda UFSD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Kenton</dc:creator>
  <cp:lastModifiedBy>Kenton</cp:lastModifiedBy>
  <cp:revision>42</cp:revision>
  <dcterms:created xsi:type="dcterms:W3CDTF">2016-05-16T14:03:43Z</dcterms:created>
  <dcterms:modified xsi:type="dcterms:W3CDTF">2016-05-31T11:54:40Z</dcterms:modified>
</cp:coreProperties>
</file>